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5" r:id="rId9"/>
    <p:sldId id="266" r:id="rId10"/>
    <p:sldId id="268" r:id="rId11"/>
    <p:sldId id="269" r:id="rId12"/>
    <p:sldId id="267" r:id="rId13"/>
    <p:sldId id="270" r:id="rId14"/>
    <p:sldId id="271" r:id="rId15"/>
    <p:sldId id="272" r:id="rId16"/>
    <p:sldId id="273" r:id="rId17"/>
    <p:sldId id="274" r:id="rId18"/>
    <p:sldId id="275" r:id="rId19"/>
    <p:sldId id="263" r:id="rId20"/>
    <p:sldId id="264" r:id="rId21"/>
    <p:sldId id="276" r:id="rId22"/>
    <p:sldId id="278" r:id="rId23"/>
    <p:sldId id="279" r:id="rId2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45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849DC9-B778-4CF2-9C78-38F7F282144E}" type="datetimeFigureOut">
              <a:rPr lang="zh-CN" altLang="en-US" smtClean="0"/>
              <a:t>2023/2/11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C8877-2C05-44A5-90CF-0EEA5A3CDC6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48334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849DC9-B778-4CF2-9C78-38F7F282144E}" type="datetimeFigureOut">
              <a:rPr lang="zh-CN" altLang="en-US" smtClean="0"/>
              <a:t>2023/2/11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C8877-2C05-44A5-90CF-0EEA5A3CDC6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51630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849DC9-B778-4CF2-9C78-38F7F282144E}" type="datetimeFigureOut">
              <a:rPr lang="zh-CN" altLang="en-US" smtClean="0"/>
              <a:t>2023/2/11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C8877-2C05-44A5-90CF-0EEA5A3CDC6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15524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849DC9-B778-4CF2-9C78-38F7F282144E}" type="datetimeFigureOut">
              <a:rPr lang="zh-CN" altLang="en-US" smtClean="0"/>
              <a:t>2023/2/11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C8877-2C05-44A5-90CF-0EEA5A3CDC6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51802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849DC9-B778-4CF2-9C78-38F7F282144E}" type="datetimeFigureOut">
              <a:rPr lang="zh-CN" altLang="en-US" smtClean="0"/>
              <a:t>2023/2/11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C8877-2C05-44A5-90CF-0EEA5A3CDC6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94955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849DC9-B778-4CF2-9C78-38F7F282144E}" type="datetimeFigureOut">
              <a:rPr lang="zh-CN" altLang="en-US" smtClean="0"/>
              <a:t>2023/2/11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C8877-2C05-44A5-90CF-0EEA5A3CDC6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66463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849DC9-B778-4CF2-9C78-38F7F282144E}" type="datetimeFigureOut">
              <a:rPr lang="zh-CN" altLang="en-US" smtClean="0"/>
              <a:t>2023/2/11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C8877-2C05-44A5-90CF-0EEA5A3CDC6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26746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849DC9-B778-4CF2-9C78-38F7F282144E}" type="datetimeFigureOut">
              <a:rPr lang="zh-CN" altLang="en-US" smtClean="0"/>
              <a:t>2023/2/11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C8877-2C05-44A5-90CF-0EEA5A3CDC6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29049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849DC9-B778-4CF2-9C78-38F7F282144E}" type="datetimeFigureOut">
              <a:rPr lang="zh-CN" altLang="en-US" smtClean="0"/>
              <a:t>2023/2/11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C8877-2C05-44A5-90CF-0EEA5A3CDC6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96583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849DC9-B778-4CF2-9C78-38F7F282144E}" type="datetimeFigureOut">
              <a:rPr lang="zh-CN" altLang="en-US" smtClean="0"/>
              <a:t>2023/2/11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C8877-2C05-44A5-90CF-0EEA5A3CDC6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944424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849DC9-B778-4CF2-9C78-38F7F282144E}" type="datetimeFigureOut">
              <a:rPr lang="zh-CN" altLang="en-US" smtClean="0"/>
              <a:t>2023/2/11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C8877-2C05-44A5-90CF-0EEA5A3CDC6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72090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849DC9-B778-4CF2-9C78-38F7F282144E}" type="datetimeFigureOut">
              <a:rPr lang="zh-CN" altLang="en-US" smtClean="0"/>
              <a:t>2023/2/11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DC8877-2C05-44A5-90CF-0EEA5A3CDC6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86122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8275" y="1804987"/>
            <a:ext cx="9315450" cy="324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0018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612" y="338137"/>
            <a:ext cx="10772775" cy="618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0413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097" y="0"/>
            <a:ext cx="115318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8001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808" y="5851551"/>
            <a:ext cx="6005146" cy="57570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7561" y="5966959"/>
            <a:ext cx="6012106" cy="37852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98938" y="175846"/>
            <a:ext cx="1784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Exchange</a:t>
            </a:r>
            <a:r>
              <a:rPr lang="zh-CN" altLang="en-US" dirty="0"/>
              <a:t>之</a:t>
            </a:r>
            <a:r>
              <a:rPr lang="en-US" altLang="zh-CN" dirty="0"/>
              <a:t>Topic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014" y="1375610"/>
            <a:ext cx="5496658" cy="434012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0654" y="1362808"/>
            <a:ext cx="5474519" cy="4317756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93431" y="931984"/>
            <a:ext cx="1573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消费者</a:t>
            </a:r>
            <a:r>
              <a:rPr lang="en-US" altLang="zh-CN" dirty="0" smtClean="0"/>
              <a:t>1</a:t>
            </a:r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6052039" y="943707"/>
            <a:ext cx="1573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消费者</a:t>
            </a:r>
            <a:r>
              <a:rPr lang="en-US" altLang="zh-CN" dirty="0" smtClean="0"/>
              <a:t>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249290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7716" y="4489019"/>
            <a:ext cx="3975954" cy="218287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1029" y="692761"/>
            <a:ext cx="5280971" cy="360667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616" y="1238982"/>
            <a:ext cx="5897149" cy="4212249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01162" y="703385"/>
            <a:ext cx="15122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生产者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477943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87" y="904875"/>
            <a:ext cx="12011025" cy="50482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06669" y="1116623"/>
            <a:ext cx="1556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广播模式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333777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912" y="95250"/>
            <a:ext cx="11306175" cy="666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8272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75371"/>
            <a:ext cx="5692857" cy="1541951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6160" y="5177193"/>
            <a:ext cx="5642957" cy="1548921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734525"/>
            <a:ext cx="5460756" cy="443603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5291" y="727779"/>
            <a:ext cx="5492307" cy="4450891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14300" y="149469"/>
            <a:ext cx="2145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Exchange</a:t>
            </a:r>
            <a:r>
              <a:rPr lang="zh-CN" altLang="en-US" dirty="0"/>
              <a:t>之</a:t>
            </a:r>
            <a:r>
              <a:rPr lang="en-US" altLang="zh-CN" dirty="0" err="1"/>
              <a:t>Fanout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4589585" y="378069"/>
            <a:ext cx="1573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消费者</a:t>
            </a:r>
            <a:r>
              <a:rPr lang="en-US" altLang="zh-CN" dirty="0" smtClean="0"/>
              <a:t>1</a:t>
            </a:r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10814538" y="378069"/>
            <a:ext cx="1573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消费者</a:t>
            </a:r>
            <a:r>
              <a:rPr lang="en-US" altLang="zh-CN" dirty="0" smtClean="0"/>
              <a:t>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566637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266" y="1414096"/>
            <a:ext cx="5306661" cy="3272204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34108" y="888023"/>
            <a:ext cx="15122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生产者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1331" y="303269"/>
            <a:ext cx="5276483" cy="343822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7708" y="4170474"/>
            <a:ext cx="5054112" cy="183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9544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2954" y="1122851"/>
            <a:ext cx="6726115" cy="3300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8389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319" y="291612"/>
            <a:ext cx="10782300" cy="613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8345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271" y="0"/>
            <a:ext cx="105534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4468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381000"/>
            <a:ext cx="117348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8882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550" y="452437"/>
            <a:ext cx="10248900" cy="595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8996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" y="628650"/>
            <a:ext cx="11963400" cy="560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1890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40326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212" y="561975"/>
            <a:ext cx="11077575" cy="573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8919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8866"/>
            <a:ext cx="12192000" cy="5040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9338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11721"/>
            <a:ext cx="12192000" cy="5434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3704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9068"/>
            <a:ext cx="12192000" cy="6639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8969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2928" y="1046283"/>
            <a:ext cx="4937953" cy="385982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121" y="1160584"/>
            <a:ext cx="5161117" cy="281134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06669" y="263769"/>
            <a:ext cx="2567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交换机直连</a:t>
            </a:r>
            <a:r>
              <a:rPr lang="en-US" altLang="zh-CN" dirty="0" smtClean="0"/>
              <a:t>(Direct)</a:t>
            </a:r>
            <a:r>
              <a:rPr lang="zh-CN" altLang="en-US" dirty="0" smtClean="0"/>
              <a:t>模式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2540977" y="4114801"/>
            <a:ext cx="1899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生产者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8452338" y="5032131"/>
            <a:ext cx="1899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消费者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113465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194" y="1271586"/>
            <a:ext cx="10334625" cy="522922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4083" y="1574720"/>
            <a:ext cx="5414597" cy="207115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5931" y="306265"/>
            <a:ext cx="8686800" cy="7239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31885" y="422031"/>
            <a:ext cx="817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测试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460486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7248"/>
            <a:ext cx="12192000" cy="5283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635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</TotalTime>
  <Words>28</Words>
  <Application>Microsoft Office PowerPoint</Application>
  <PresentationFormat>宽屏</PresentationFormat>
  <Paragraphs>13</Paragraphs>
  <Slides>23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28" baseType="lpstr">
      <vt:lpstr>宋体</vt:lpstr>
      <vt:lpstr>Arial</vt:lpstr>
      <vt:lpstr>Calibri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帐户</dc:creator>
  <cp:lastModifiedBy>Microsoft 帐户</cp:lastModifiedBy>
  <cp:revision>45</cp:revision>
  <dcterms:created xsi:type="dcterms:W3CDTF">2023-02-11T14:43:07Z</dcterms:created>
  <dcterms:modified xsi:type="dcterms:W3CDTF">2023-02-11T15:25:27Z</dcterms:modified>
</cp:coreProperties>
</file>